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  <p:sldId id="703" r:id="rId32"/>
    <p:sldId id="673" r:id="rId33"/>
    <p:sldId id="674" r:id="rId34"/>
    <p:sldId id="675" r:id="rId35"/>
    <p:sldId id="676" r:id="rId36"/>
    <p:sldId id="678" r:id="rId37"/>
    <p:sldId id="679" r:id="rId38"/>
    <p:sldId id="680" r:id="rId39"/>
    <p:sldId id="681" r:id="rId40"/>
    <p:sldId id="682" r:id="rId41"/>
    <p:sldId id="683" r:id="rId42"/>
    <p:sldId id="706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707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5" r:id="rId67"/>
    <p:sldId id="716" r:id="rId68"/>
    <p:sldId id="717" r:id="rId69"/>
    <p:sldId id="718" r:id="rId70"/>
    <p:sldId id="719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3" autoAdjust="0"/>
    <p:restoredTop sz="91438" autoAdjust="0"/>
  </p:normalViewPr>
  <p:slideViewPr>
    <p:cSldViewPr>
      <p:cViewPr>
        <p:scale>
          <a:sx n="63" d="100"/>
          <a:sy n="63" d="100"/>
        </p:scale>
        <p:origin x="1976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August 14,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latin typeface="나눔바른고딕OTF Bold" charset="-127"/>
                <a:ea typeface="나눔바른고딕OTF Bold" charset="-127"/>
              </a:rPr>
              <a:t>Image Detection Methods</a:t>
            </a:r>
          </a:p>
          <a:p>
            <a:pPr algn="ctr"/>
            <a:r>
              <a:rPr lang="en-US" altLang="ko-KR" sz="4800" dirty="0" smtClean="0">
                <a:latin typeface="나눔바른고딕OTF Bold" charset="-127"/>
                <a:ea typeface="나눔바른고딕OTF Bold" charset="-127"/>
              </a:rPr>
              <a:t>(R-CNN siblings)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err="1" smtClean="0">
                <a:latin typeface="나눔바른고딕OTF Bold" charset="-127"/>
                <a:ea typeface="나눔바른고딕OTF Bold" charset="-127"/>
              </a:rPr>
              <a:t>SPPnet</a:t>
            </a:r>
            <a:endParaRPr lang="en-US" altLang="ko-KR" sz="66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1560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Resize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Classify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SPP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Classify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RoI Pooling Layer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Class Label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Confidence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RoI Pooling Layer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Class Label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Confidence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Fully Convolutional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Bounding 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B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ox Regression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BB Classification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800" b="1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Faster R-CNN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33161</TotalTime>
  <Words>174</Words>
  <Application>Microsoft Macintosh PowerPoint</Application>
  <PresentationFormat>On-screen Show (4:3)</PresentationFormat>
  <Paragraphs>120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나눔바른고딕OTF Bold</vt:lpstr>
      <vt:lpstr>휴먼둥근헤드라인</vt:lpstr>
      <vt:lpstr>Garamond</vt:lpstr>
      <vt:lpstr>Meiryo UI</vt:lpstr>
      <vt:lpstr>NanumBarunGothicOTF</vt:lpstr>
      <vt:lpstr>Arial</vt:lpstr>
      <vt:lpstr>Office 테마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2017-08-14T10:38:11Z</dcterms:modified>
</cp:coreProperties>
</file>